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1" r:id="rId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>
        <p:scale>
          <a:sx n="100" d="100"/>
          <a:sy n="100" d="100"/>
        </p:scale>
        <p:origin x="-1872" y="24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E534-76DF-426E-A60E-583FF0489F77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121CF-A04A-4602-8622-6D9E6CA1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ДОУ Детский сад 66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pic>
        <p:nvPicPr>
          <p:cNvPr id="2052" name="Picture 4" descr="Родительская страничка - Детская языковая студия Смайл"/>
          <p:cNvPicPr>
            <a:picLocks noChangeAspect="1" noChangeArrowheads="1"/>
          </p:cNvPicPr>
          <p:nvPr/>
        </p:nvPicPr>
        <p:blipFill>
          <a:blip r:embed="rId3" cstate="print"/>
          <a:srcRect r="1639"/>
          <a:stretch>
            <a:fillRect/>
          </a:stretch>
        </p:blipFill>
        <p:spPr bwMode="auto">
          <a:xfrm>
            <a:off x="1412776" y="5241032"/>
            <a:ext cx="4320480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0648" y="2648744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Как превратить чтение в удовольствие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4904" y="444894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Консультация для родителей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81" y="12846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№ 79 комбинированного вида»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писок литературы на лето 11 класс - Сетевая 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463"/>
            <a:ext cx="2348880" cy="24482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44824" y="128465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11 советов родителям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8880" y="848544"/>
            <a:ext cx="41764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Совет № 1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Начинайте читать малышу, когда он ещё не умеет разговаривать. А когда он станет читать сам сохраняйте ритуал «чтение после обеда» или «на ночь». Читайте с ребенком вслух, по ролям, по очереди – к взаимному удовольствию.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664" y="2720752"/>
            <a:ext cx="59766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Совет № 2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Воспользуйтесь психологическим принципом «неоконченного действия»: читая вслух, остановитесь на самом интересном месте (ах, прости, я должен (должна) уйти, мы остановились вот тут) и оставьте ребенка наедине с книгой… а через некоторое время спросите: ну, расскажи, чего там дальше, мне это очень интересно!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4904" y="4592960"/>
            <a:ext cx="40324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Совет №3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Читайте сами «про себя» у него на глазах. Он должен видеть, что вам это нравится. Иногда именно так возникает желание тоже познать это удовольствие</a:t>
            </a: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Picture 2" descr="Школа раннего развития / Малыш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6321152"/>
            <a:ext cx="4320480" cy="3168352"/>
          </a:xfrm>
          <a:prstGeom prst="rect">
            <a:avLst/>
          </a:prstGeom>
          <a:noFill/>
        </p:spPr>
      </p:pic>
      <p:pic>
        <p:nvPicPr>
          <p:cNvPr id="17410" name="Picture 2" descr="Заповеди педагога / Сайт учителя начальных классов Никольской Н. В. / Портал образования Ч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4592960"/>
            <a:ext cx="22732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2936" y="4880992"/>
            <a:ext cx="38884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7совет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Пробуйте разные жанры: юмор, детективы, фантастику, сентиментальные истории… Может быть, он просто еще не нашел то, что ему по вкусу.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Blog - Mosg-por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24" y="6825208"/>
            <a:ext cx="3850584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6632" y="200472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4 совет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Смиритесь с тем, что он будет читать книги одной серии или комиксы.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тоже чтение! Предложите ему попробовать самому сочинить истории в картинках.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8920" y="1856656"/>
            <a:ext cx="40324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5 совет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Подпишите его на какой-нибудь журнал: футбол, конный спорт – что ему больше по душе. Журнал выглядит менее внушительно, чем книга.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0648" y="3656856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6 совет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Спросите у его друзей, что они читают.  Наступает возраст, когда мнение приятелей значит больше, чем  советы родителей.</a:t>
            </a:r>
          </a:p>
        </p:txBody>
      </p:sp>
      <p:pic>
        <p:nvPicPr>
          <p:cNvPr id="1026" name="Picture 2" descr="Сайт учителя начальных классов / Солнышко Страничка для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088" y="3296816"/>
            <a:ext cx="2304256" cy="2232248"/>
          </a:xfrm>
          <a:prstGeom prst="rect">
            <a:avLst/>
          </a:prstGeom>
          <a:noFill/>
        </p:spPr>
      </p:pic>
      <p:pic>
        <p:nvPicPr>
          <p:cNvPr id="1028" name="Picture 4" descr="Технологии Буракова. Рабочая тетрадь &quot;Интеллектуальный тренинг&quot; 1 час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1928664"/>
            <a:ext cx="1800200" cy="1772299"/>
          </a:xfrm>
          <a:prstGeom prst="rect">
            <a:avLst/>
          </a:prstGeom>
          <a:noFill/>
        </p:spPr>
      </p:pic>
      <p:pic>
        <p:nvPicPr>
          <p:cNvPr id="1030" name="Picture 6" descr="Скачут наши малыши - раздаются нам пинки! / Августята 2011 -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5097016"/>
            <a:ext cx="2088232" cy="1974597"/>
          </a:xfrm>
          <a:prstGeom prst="rect">
            <a:avLst/>
          </a:prstGeom>
          <a:noFill/>
        </p:spPr>
      </p:pic>
      <p:pic>
        <p:nvPicPr>
          <p:cNvPr id="1032" name="Picture 8" descr="Обучение детей с аутизмом - стратегии и техники для обобщения. Часть 6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9120" y="344488"/>
            <a:ext cx="2011837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648" y="200472"/>
            <a:ext cx="39604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8 совет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Устройте небольшую библиотечку: прямо в его комнате или отведите место в общем книжном шкафу.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8880" y="178464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9 совет</a:t>
            </a:r>
          </a:p>
          <a:p>
            <a:pPr algn="just"/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Запишите его в детскую библиотеку. Библиотекари  помогут сделать выбор.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648" y="3224808"/>
            <a:ext cx="61206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10 совет</a:t>
            </a:r>
          </a:p>
          <a:p>
            <a:pPr algn="just"/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Ходите вместе в книжный магазин – тогда, когда там не очень много народу.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ребенок выберет книгу, которая вас почему-либо не устроит, идите на компромисс: мы купим ее, и ты сам будешь читать, а вместе почитаем то, что нравиться и мне.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2936" y="5025008"/>
            <a:ext cx="36724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11 совет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Никогда не заставляйте дочитывать книгу, над которой он скучает.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 descr="Библиотека ::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21088" y="0"/>
            <a:ext cx="2520280" cy="1973717"/>
          </a:xfrm>
          <a:prstGeom prst="rect">
            <a:avLst/>
          </a:prstGeom>
          <a:noFill/>
        </p:spPr>
      </p:pic>
      <p:pic>
        <p:nvPicPr>
          <p:cNvPr id="18442" name="Picture 10" descr="Children Reading Books Cartoon"/>
          <p:cNvPicPr>
            <a:picLocks noChangeAspect="1" noChangeArrowheads="1"/>
          </p:cNvPicPr>
          <p:nvPr/>
        </p:nvPicPr>
        <p:blipFill>
          <a:blip r:embed="rId3" cstate="print"/>
          <a:srcRect r="3846" b="4868"/>
          <a:stretch>
            <a:fillRect/>
          </a:stretch>
        </p:blipFill>
        <p:spPr bwMode="auto">
          <a:xfrm>
            <a:off x="116632" y="1424608"/>
            <a:ext cx="2016224" cy="18549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0648" y="6753200"/>
            <a:ext cx="38884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Уважаемые родители!</a:t>
            </a:r>
          </a:p>
          <a:p>
            <a:pPr algn="ctr"/>
            <a:r>
              <a:rPr lang="ru-RU" i="1" dirty="0" smtClean="0"/>
              <a:t>Давайте  же жить по принципу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Книга- верный,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Книга – первый,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Книга – лучший друг ребят.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Нам никак нельзя </a:t>
            </a:r>
            <a:r>
              <a:rPr lang="ru-RU" sz="2000" dirty="0" smtClean="0">
                <a:latin typeface="Monotype Corsiva" pitchFamily="66" charset="0"/>
              </a:rPr>
              <a:t>без книжки,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Нам никак нельзя без книжки!-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Все ребята говорят</a:t>
            </a:r>
            <a:r>
              <a:rPr lang="ru-RU" dirty="0" smtClean="0">
                <a:latin typeface="Monotype Corsiva" pitchFamily="66" charset="0"/>
              </a:rPr>
              <a:t>!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8444" name="Picture 12" descr="Скачать Здоровое питание. Энциклопедия - Сергей Зайцев PDF, FB2, скачать книг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9950" y="6681192"/>
            <a:ext cx="3018050" cy="2952328"/>
          </a:xfrm>
          <a:prstGeom prst="rect">
            <a:avLst/>
          </a:prstGeom>
          <a:noFill/>
        </p:spPr>
      </p:pic>
      <p:pic>
        <p:nvPicPr>
          <p:cNvPr id="18446" name="Picture 14" descr="http://im3-tub-ru.yandex.net/i?id=ae14933388c32f9b7c8e1d9fb20c4b9c-72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5025008"/>
            <a:ext cx="2304256" cy="1534994"/>
          </a:xfrm>
          <a:prstGeom prst="rect">
            <a:avLst/>
          </a:prstGeom>
          <a:noFill/>
        </p:spPr>
      </p:pic>
      <p:pic>
        <p:nvPicPr>
          <p:cNvPr id="18448" name="Picture 16" descr="Библиотека для детей и родител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4864" y="2648744"/>
            <a:ext cx="4184859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392</Words>
  <Application>Microsoft Office PowerPoint</Application>
  <PresentationFormat>Лист A4 (210x297 мм)</PresentationFormat>
  <Paragraphs>40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Глуховы</dc:creator>
  <cp:lastModifiedBy>Home</cp:lastModifiedBy>
  <cp:revision>12</cp:revision>
  <dcterms:created xsi:type="dcterms:W3CDTF">2014-12-03T17:01:51Z</dcterms:created>
  <dcterms:modified xsi:type="dcterms:W3CDTF">2017-10-29T17:57:46Z</dcterms:modified>
</cp:coreProperties>
</file>